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2D7D-7ACC-43EF-B769-FDE62A5A79FF}" type="datetimeFigureOut">
              <a:rPr lang="sk-SK" smtClean="0"/>
              <a:t>16. 2. 2014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EDEB92-CD7C-4532-8594-B12516E35DC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2D7D-7ACC-43EF-B769-FDE62A5A79FF}" type="datetimeFigureOut">
              <a:rPr lang="sk-SK" smtClean="0"/>
              <a:t>16. 2. 2014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EB92-CD7C-4532-8594-B12516E35DC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2D7D-7ACC-43EF-B769-FDE62A5A79FF}" type="datetimeFigureOut">
              <a:rPr lang="sk-SK" smtClean="0"/>
              <a:t>16. 2. 2014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EB92-CD7C-4532-8594-B12516E35DC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2D7D-7ACC-43EF-B769-FDE62A5A79FF}" type="datetimeFigureOut">
              <a:rPr lang="sk-SK" smtClean="0"/>
              <a:t>16. 2. 2014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EDEB92-CD7C-4532-8594-B12516E35DC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2D7D-7ACC-43EF-B769-FDE62A5A79FF}" type="datetimeFigureOut">
              <a:rPr lang="sk-SK" smtClean="0"/>
              <a:t>16. 2. 2014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EB92-CD7C-4532-8594-B12516E35DC8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2D7D-7ACC-43EF-B769-FDE62A5A79FF}" type="datetimeFigureOut">
              <a:rPr lang="sk-SK" smtClean="0"/>
              <a:t>16. 2. 2014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EB92-CD7C-4532-8594-B12516E35DC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2D7D-7ACC-43EF-B769-FDE62A5A79FF}" type="datetimeFigureOut">
              <a:rPr lang="sk-SK" smtClean="0"/>
              <a:t>16. 2. 2014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4EDEB92-CD7C-4532-8594-B12516E35DC8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2D7D-7ACC-43EF-B769-FDE62A5A79FF}" type="datetimeFigureOut">
              <a:rPr lang="sk-SK" smtClean="0"/>
              <a:t>16. 2. 2014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EB92-CD7C-4532-8594-B12516E35DC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2D7D-7ACC-43EF-B769-FDE62A5A79FF}" type="datetimeFigureOut">
              <a:rPr lang="sk-SK" smtClean="0"/>
              <a:t>16. 2. 2014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EB92-CD7C-4532-8594-B12516E35DC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2D7D-7ACC-43EF-B769-FDE62A5A79FF}" type="datetimeFigureOut">
              <a:rPr lang="sk-SK" smtClean="0"/>
              <a:t>16. 2. 2014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EB92-CD7C-4532-8594-B12516E35DC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2D7D-7ACC-43EF-B769-FDE62A5A79FF}" type="datetimeFigureOut">
              <a:rPr lang="sk-SK" smtClean="0"/>
              <a:t>16. 2. 2014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EB92-CD7C-4532-8594-B12516E35DC8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282D7D-7ACC-43EF-B769-FDE62A5A79FF}" type="datetimeFigureOut">
              <a:rPr lang="sk-SK" smtClean="0"/>
              <a:t>16. 2. 2014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4EDEB92-CD7C-4532-8594-B12516E35DC8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INTELIGENCIA</a:t>
            </a:r>
            <a:endParaRPr lang="sk-SK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Mgr. Tatiana DUBA</a:t>
            </a:r>
            <a:r>
              <a:rPr lang="sk-SK" sz="2800" b="1" dirty="0" smtClean="0"/>
              <a:t>YOVÁ, PhD. </a:t>
            </a:r>
          </a:p>
          <a:p>
            <a:r>
              <a:rPr lang="sk-SK" sz="2000" dirty="0" smtClean="0"/>
              <a:t>Katedra špeciálnej pedagogiky </a:t>
            </a:r>
          </a:p>
          <a:p>
            <a:r>
              <a:rPr lang="sk-SK" sz="2000" dirty="0" smtClean="0"/>
              <a:t>PF PU</a:t>
            </a:r>
            <a:endParaRPr lang="sk-SK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4663"/>
            <a:ext cx="2808312" cy="290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020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/>
              <a:t>Inteligencia – história 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400" b="1" dirty="0" err="1" smtClean="0"/>
              <a:t>Francis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Galton</a:t>
            </a:r>
            <a:r>
              <a:rPr lang="sk-SK" sz="2400" b="1" dirty="0" smtClean="0"/>
              <a:t> (1822-1911)</a:t>
            </a:r>
          </a:p>
          <a:p>
            <a:pPr>
              <a:lnSpc>
                <a:spcPct val="150000"/>
              </a:lnSpc>
            </a:pPr>
            <a:r>
              <a:rPr lang="sk-SK" sz="2400" b="1" dirty="0" err="1" smtClean="0"/>
              <a:t>Charles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Spearman</a:t>
            </a:r>
            <a:r>
              <a:rPr lang="sk-SK" sz="2400" b="1" dirty="0" smtClean="0"/>
              <a:t> (1863-1945) </a:t>
            </a:r>
            <a:r>
              <a:rPr lang="sk-SK" sz="2400" dirty="0" smtClean="0"/>
              <a:t>– všeobecná inteligencia (G faktor) </a:t>
            </a:r>
          </a:p>
          <a:p>
            <a:pPr>
              <a:lnSpc>
                <a:spcPct val="150000"/>
              </a:lnSpc>
            </a:pPr>
            <a:r>
              <a:rPr lang="sk-SK" sz="2400" b="1" dirty="0" err="1" smtClean="0"/>
              <a:t>William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Stern</a:t>
            </a:r>
            <a:r>
              <a:rPr lang="sk-SK" sz="2400" b="1" dirty="0" smtClean="0"/>
              <a:t> </a:t>
            </a:r>
            <a:r>
              <a:rPr lang="sk-SK" sz="2400" dirty="0" smtClean="0"/>
              <a:t>– 1912 inteligenčný kvocient (IQ)</a:t>
            </a:r>
          </a:p>
          <a:p>
            <a:pPr>
              <a:lnSpc>
                <a:spcPct val="150000"/>
              </a:lnSpc>
            </a:pPr>
            <a:r>
              <a:rPr lang="sk-SK" sz="2400" b="1" dirty="0" err="1" smtClean="0"/>
              <a:t>Alfred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Binet</a:t>
            </a:r>
            <a:r>
              <a:rPr lang="sk-SK" sz="2400" b="1" dirty="0" smtClean="0"/>
              <a:t> (1857-1911)</a:t>
            </a:r>
          </a:p>
          <a:p>
            <a:pPr>
              <a:lnSpc>
                <a:spcPct val="150000"/>
              </a:lnSpc>
            </a:pPr>
            <a:r>
              <a:rPr lang="sk-SK" sz="2400" b="1" dirty="0" err="1" smtClean="0"/>
              <a:t>David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Wechsler</a:t>
            </a:r>
            <a:r>
              <a:rPr lang="sk-SK" sz="2400" b="1" dirty="0" smtClean="0"/>
              <a:t> (1896 – 1981)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2353263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/>
              <a:t>Inteligencia – definície 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mentálna spôsobilosť a súbor rozumových schopností, ktoré nám pomáhajú efektívne riešiť problémy každodenného života</a:t>
            </a:r>
          </a:p>
          <a:p>
            <a:endParaRPr lang="sk-SK" sz="2400" dirty="0" smtClean="0"/>
          </a:p>
          <a:p>
            <a:r>
              <a:rPr lang="sk-SK" sz="2400" dirty="0" smtClean="0"/>
              <a:t>kognitívne schopnosti jedinca, schopnosť učiť sa, uvažovať</a:t>
            </a:r>
            <a:r>
              <a:rPr lang="sk-SK" sz="2400" dirty="0"/>
              <a:t> </a:t>
            </a:r>
            <a:r>
              <a:rPr lang="sk-SK" sz="2400" dirty="0" smtClean="0"/>
              <a:t>a rozumieť, spájať súvislosti, rozlišovať, myslieť abstraktne, učiť sa a pamätať si, tvoriť</a:t>
            </a:r>
          </a:p>
          <a:p>
            <a:endParaRPr lang="sk-SK" sz="2400" dirty="0" smtClean="0"/>
          </a:p>
          <a:p>
            <a:r>
              <a:rPr lang="sk-SK" sz="2400" dirty="0" smtClean="0"/>
              <a:t>schopnosť rozumieť faktom, vzťahom a významom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745141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/>
              <a:t>Distribúcia inteligencie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968552"/>
          </a:xfrm>
        </p:spPr>
        <p:txBody>
          <a:bodyPr>
            <a:normAutofit fontScale="92500" lnSpcReduction="20000"/>
          </a:bodyPr>
          <a:lstStyle/>
          <a:p>
            <a:endParaRPr lang="sk-SK" sz="2000" dirty="0" smtClean="0"/>
          </a:p>
          <a:p>
            <a:endParaRPr lang="sk-SK" sz="2000" dirty="0"/>
          </a:p>
          <a:p>
            <a:endParaRPr lang="sk-SK" sz="2000" dirty="0" smtClean="0"/>
          </a:p>
          <a:p>
            <a:endParaRPr lang="sk-SK" sz="2000" dirty="0"/>
          </a:p>
          <a:p>
            <a:endParaRPr lang="sk-SK" sz="2000" dirty="0" smtClean="0"/>
          </a:p>
          <a:p>
            <a:endParaRPr lang="sk-SK" sz="2000" dirty="0"/>
          </a:p>
          <a:p>
            <a:endParaRPr lang="sk-SK" sz="2000" dirty="0" smtClean="0"/>
          </a:p>
          <a:p>
            <a:endParaRPr lang="sk-SK" sz="2000" dirty="0"/>
          </a:p>
          <a:p>
            <a:endParaRPr lang="sk-SK" sz="2000" dirty="0" smtClean="0"/>
          </a:p>
          <a:p>
            <a:endParaRPr lang="sk-SK" sz="2000" dirty="0"/>
          </a:p>
          <a:p>
            <a:endParaRPr lang="sk-SK" sz="2000" dirty="0" smtClean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r>
              <a:rPr lang="sk-SK" sz="2000" dirty="0" smtClean="0"/>
              <a:t>Zdroj: http://www.becomeagenius.net/Genius-IQ-Scores.html</a:t>
            </a:r>
            <a:endParaRPr lang="sk-SK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7"/>
            <a:ext cx="7488832" cy="436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1480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/>
              <a:t>Teória viacnásobných inteligencií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5488"/>
          </a:xfrm>
        </p:spPr>
        <p:txBody>
          <a:bodyPr>
            <a:normAutofit/>
          </a:bodyPr>
          <a:lstStyle/>
          <a:p>
            <a:r>
              <a:rPr lang="sk-SK" sz="2400" dirty="0" err="1" smtClean="0"/>
              <a:t>Howard</a:t>
            </a:r>
            <a:r>
              <a:rPr lang="sk-SK" sz="2400" dirty="0" smtClean="0"/>
              <a:t> </a:t>
            </a:r>
            <a:r>
              <a:rPr lang="sk-SK" sz="2400" dirty="0" err="1" smtClean="0"/>
              <a:t>Gardner</a:t>
            </a:r>
            <a:endParaRPr lang="sk-SK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817" y="1268760"/>
            <a:ext cx="238125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5184576" cy="46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588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</TotalTime>
  <Words>119</Words>
  <Application>Microsoft Office PowerPoint</Application>
  <PresentationFormat>Prezentácia na obrazovke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Cestovanie</vt:lpstr>
      <vt:lpstr>INTELIGENCIA</vt:lpstr>
      <vt:lpstr>Inteligencia – história </vt:lpstr>
      <vt:lpstr>Inteligencia – definície </vt:lpstr>
      <vt:lpstr>Distribúcia inteligencie</vt:lpstr>
      <vt:lpstr>Teória viacnásobných inteligencií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Inteligencia</dc:title>
  <dc:creator>Tana</dc:creator>
  <cp:lastModifiedBy>Tana</cp:lastModifiedBy>
  <cp:revision>7</cp:revision>
  <dcterms:created xsi:type="dcterms:W3CDTF">2014-02-16T18:43:37Z</dcterms:created>
  <dcterms:modified xsi:type="dcterms:W3CDTF">2014-02-16T20:52:09Z</dcterms:modified>
</cp:coreProperties>
</file>